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ntikainen, Niina" userId="f1fedc69-73e9-4109-a72d-1679f0eda9ab" providerId="ADAL" clId="{96040F1D-C82B-41C6-B37F-CAA2CD5E8D00}"/>
    <pc:docChg chg="modSld">
      <pc:chgData name="Hintikainen, Niina" userId="f1fedc69-73e9-4109-a72d-1679f0eda9ab" providerId="ADAL" clId="{96040F1D-C82B-41C6-B37F-CAA2CD5E8D00}" dt="2023-05-30T16:27:56.357" v="5" actId="20577"/>
      <pc:docMkLst>
        <pc:docMk/>
      </pc:docMkLst>
      <pc:sldChg chg="modSp mod">
        <pc:chgData name="Hintikainen, Niina" userId="f1fedc69-73e9-4109-a72d-1679f0eda9ab" providerId="ADAL" clId="{96040F1D-C82B-41C6-B37F-CAA2CD5E8D00}" dt="2023-05-30T16:27:56.357" v="5" actId="20577"/>
        <pc:sldMkLst>
          <pc:docMk/>
          <pc:sldMk cId="1617593191" sldId="257"/>
        </pc:sldMkLst>
        <pc:spChg chg="mod">
          <ac:chgData name="Hintikainen, Niina" userId="f1fedc69-73e9-4109-a72d-1679f0eda9ab" providerId="ADAL" clId="{96040F1D-C82B-41C6-B37F-CAA2CD5E8D00}" dt="2023-05-30T16:27:56.357" v="5" actId="20577"/>
          <ac:spMkLst>
            <pc:docMk/>
            <pc:sldMk cId="1617593191" sldId="257"/>
            <ac:spMk id="7173" creationId="{AAC1DDC1-D4B2-47BE-B8D4-38127B5336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3F5C750-3C02-426D-A234-7A39FFBB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C2AB9021-28E6-4AC4-8806-83B019C1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4D10CA3-2CFB-4400-92E4-87667B41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863A15B-A9FC-4479-A18D-5F2676D0D1D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30324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6294C77-CBCB-4700-B61C-4FCCE109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DF1D7AD-2646-4C65-83DC-4957ECA1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FE73CDA-3A78-4C6E-84D2-D5592EC8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65AC-473B-4B85-B7DD-24795586BA0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21864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437DC42-C883-4B2A-87B2-C32C9327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8B0F397-7D0B-4AD6-95D5-CC1D641B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FC3201B-E4AB-4ADD-B61D-3D43B967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300D-5213-444E-B8AA-67C46AB042E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75373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103632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1559984" y="1946275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4E7F69B-3D92-42CE-AFED-E025F40B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5FCABFC-DBCD-424E-84F3-DEBEFDD8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9560A7F-4A49-4053-8864-99D742A5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08F0-3E52-46D9-A2E6-650157542DA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1631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9654EBC-E65C-4F43-AB99-1B6497BF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6AC5BB1-9816-4F94-A1EC-95B8B383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487F284-5590-402F-AB4C-52582709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5491-5373-4BC1-9367-7C66DCFE81F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10194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4019F-F0DC-4B37-827C-0A019FE3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18CE-57F7-4DD3-AA1C-EC8E7065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E6D80-F517-4CF3-8401-A5FBD855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A6E8AD8-5E21-465F-972E-EF246395EA9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708210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BBB4BC7E-C828-43AD-BA38-0AD90D22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6625735D-7C17-4AAD-A8DC-8C0236BC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B9F75202-B537-4196-AB92-A580B899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9CC1-9C25-4CCA-B436-562FD20D40B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404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80DDAE4-F3DC-408C-9758-48A67D41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1CE0C23D-3C57-4BAF-9477-8278F2B6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0A0B7F5A-9843-4A52-9478-40EF1503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95FB-F6DC-4540-84DF-E31835EA123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8351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6478C487-528B-480F-8DC5-FC4C08C3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D9CC2122-68FC-4526-87B9-E13E1FBE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7EDF36A-E026-4E86-B25A-6B1605FC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1002-C515-4346-B479-844F727E38F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00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2636BC77-D641-4A6B-B39C-10ACC377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3E4C6AE2-9AC1-4239-A42C-D9ADE943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DB0D918-8D4C-42A5-82AF-6D2C9A5A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218F-9BD8-499E-8D32-E66B5585C69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76314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392C3C1-1AAF-4D93-AFA3-CC4EC82B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4402A90-F58C-4770-9894-C98A5D1E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0A4AD5E4-5F55-47CE-AD8A-25802BCE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BCE4-8FEE-4E40-A599-9F3DFF26F9E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35668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9FAEDE8F-99FE-4BA8-9296-9F4441DD928C}"/>
              </a:ext>
            </a:extLst>
          </p:cNvPr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813D469D-B21C-45A1-9F5D-F4653B2F8A01}"/>
              </a:ext>
            </a:extLst>
          </p:cNvPr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118EDDA9-42AD-4EBB-AF62-05CDC920B3B1}"/>
              </a:ext>
            </a:extLst>
          </p:cNvPr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3C4DC08E-E4E3-45C9-B3CB-895163458E7B}"/>
              </a:ext>
            </a:extLst>
          </p:cNvPr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1AE1858-A835-436C-8C3F-CC4DA1ED0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C0CF646F-039D-49B6-BCB3-A6F0C6A4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7DD0C5D-8C9E-4E40-ABE4-A04E2299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DE3C-B64A-4BF9-A878-FE4AF20260F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6832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F1A8A0CE-25EB-42AA-9ABA-3E1F6DF5A615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F44E8EF-FFF5-4A5E-A948-D74D94C82DB7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2710FB25-0087-42D2-BEA7-C4DE8B2BC8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EB4F75BB-F000-435E-B24A-39831EB7B9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7B8B9C6-C04E-4D36-918B-5E618BADC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ECD11AB-C9D6-44EB-823D-6098FCEE3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60CF6B8-78BF-4AF3-A2EF-C809502E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3F6B4A54-FB6C-4DB5-B6AD-A6C3C524172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CAE9EAF1-2E1D-4F1A-AEA6-34706395515C}"/>
              </a:ext>
            </a:extLst>
          </p:cNvPr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671EE6C-4665-4CE3-AAB6-83899334AA4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EEED049-7901-4BCB-8393-74D679F452A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5051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D494FE-42E4-4EC9-BC90-074E71C5E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1"/>
            <a:ext cx="7772400" cy="836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                 </a:t>
            </a:r>
            <a:r>
              <a:rPr lang="fi-FI" dirty="0" err="1"/>
              <a:t>Wasa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Skaters</a:t>
            </a:r>
            <a:r>
              <a:rPr lang="fi-FI" dirty="0"/>
              <a:t> ry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B02477BE-89FA-4D67-8EFC-1BA643A67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292417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96D487AB-9910-4064-810C-0D6CF98C5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4" y="188913"/>
            <a:ext cx="122237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7">
            <a:extLst>
              <a:ext uri="{FF2B5EF4-FFF2-40B4-BE49-F238E27FC236}">
                <a16:creationId xmlns:a16="http://schemas.microsoft.com/office/drawing/2014/main" id="{AAC1DDC1-D4B2-47BE-B8D4-38127B533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908051"/>
            <a:ext cx="8388350" cy="53860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</a:t>
            </a:r>
            <a:r>
              <a:rPr kumimoji="0" lang="fi-FI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ESITYSLISTA 13.6.2023 </a:t>
            </a: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Klo 18.00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Kokouksen avaus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Valitaan kokouksen puheenjohtaja, sihteeri, kaksi pöytäkirjan tarkastajaa ja kaksi ääntenlaskijaa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Todetaan kokouksen laillisuus ja päätösvaltaisuus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Hyväksytään kokouksen työjärjestys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Esitetään tilinpäätös, vuosikertomus ja toiminnantarkastajan lausunto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Päätetään tilinpäätöksen vahvistamisesta ja vastuuvapauden myöntämisestä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Vahvistetaan toimintasuunnitelma, tulo- ja menoarvio sekä luistelijoiden kuukausi-/kausimaksut sekä jäsenmaksun suuruus.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Valitaan hallituksen jäsenet (5-7) sekä varajäsen (1).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Valitaan toiminnantarkastaja sekä varatoiminnantarkastaja vuosikokouksen väliseksi ajaksi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Muut asiat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i-FI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593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Times New Roman</vt:lpstr>
      <vt:lpstr>Wingdings 2</vt:lpstr>
      <vt:lpstr>Flow</vt:lpstr>
      <vt:lpstr>                 Wasa Team Skaters 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Wasa Team Skaters ry</dc:title>
  <dc:creator>Hintikainen, Niina</dc:creator>
  <cp:lastModifiedBy>Hintikainen, Niina</cp:lastModifiedBy>
  <cp:revision>2</cp:revision>
  <dcterms:created xsi:type="dcterms:W3CDTF">2022-06-01T01:19:05Z</dcterms:created>
  <dcterms:modified xsi:type="dcterms:W3CDTF">2023-05-30T16:27:58Z</dcterms:modified>
</cp:coreProperties>
</file>